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E01"/>
    <a:srgbClr val="FE7F00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5.jpe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linkis.com/url-image/https:/i.ytimg.com/vi/WTapl1gJKoU/maxresdefault.jpg" TargetMode="External"/><Relationship Id="rId13" Type="http://schemas.openxmlformats.org/officeDocument/2006/relationships/hyperlink" Target="http://justclickit.ru/flash/child/child%20(261).gif" TargetMode="External"/><Relationship Id="rId18" Type="http://schemas.openxmlformats.org/officeDocument/2006/relationships/hyperlink" Target="http://el-ab.ru/foto5.png?i=11081&amp;k=skachat-foto-holodilnikov" TargetMode="External"/><Relationship Id="rId26" Type="http://schemas.openxmlformats.org/officeDocument/2006/relationships/hyperlink" Target="http://gif-kartinki.ru/priroda/veter.gif" TargetMode="External"/><Relationship Id="rId3" Type="http://schemas.openxmlformats.org/officeDocument/2006/relationships/hyperlink" Target="http://vestirama.ru/assets/templates/images/photo/b8f591bdfb9fe8ef7e1a90800f074282.png" TargetMode="External"/><Relationship Id="rId21" Type="http://schemas.openxmlformats.org/officeDocument/2006/relationships/hyperlink" Target="http://i007.radikal.ru/0806/0c/6071ae9ea9d9.png" TargetMode="External"/><Relationship Id="rId7" Type="http://schemas.openxmlformats.org/officeDocument/2006/relationships/hyperlink" Target="http://img0.liveinternet.ru/images/attach/c/7/95/193/95193044_large_0_77149_538de26e_orig.png" TargetMode="External"/><Relationship Id="rId12" Type="http://schemas.openxmlformats.org/officeDocument/2006/relationships/hyperlink" Target="http://www.clipartlord.com/wp-content/uploads/2013/06/fire-truck4.png" TargetMode="External"/><Relationship Id="rId17" Type="http://schemas.openxmlformats.org/officeDocument/2006/relationships/hyperlink" Target="http://i003.radikal.ru/0806/5d/ab648117947c.png" TargetMode="External"/><Relationship Id="rId25" Type="http://schemas.openxmlformats.org/officeDocument/2006/relationships/hyperlink" Target="http://rostowskaja.narod.ru/prirpodmn.jpg" TargetMode="External"/><Relationship Id="rId2" Type="http://schemas.openxmlformats.org/officeDocument/2006/relationships/hyperlink" Target="http://arstyle.org/clipart/vector/152008-klipart-znaki-i-simvoly.html" TargetMode="External"/><Relationship Id="rId16" Type="http://schemas.openxmlformats.org/officeDocument/2006/relationships/hyperlink" Target="http://img-fotki.yandex.ru/get/9308/16969765.185/0_7c92d_82201012_L.png" TargetMode="External"/><Relationship Id="rId20" Type="http://schemas.openxmlformats.org/officeDocument/2006/relationships/hyperlink" Target="http://mywishlist.ru/pic/i/wish/orig/008/481/889.jpeg" TargetMode="External"/><Relationship Id="rId29" Type="http://schemas.openxmlformats.org/officeDocument/2006/relationships/hyperlink" Target="http://clipartix.com/wp-content/uploads/2016/04/Green-umbrella-clip-art-high-quality-clip-art-clipartwiz-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-nus-1.pinme.ru/tumb/600/photo/64/d3/64d3924b571b3d7f06b366d4378d9e82.png" TargetMode="External"/><Relationship Id="rId11" Type="http://schemas.openxmlformats.org/officeDocument/2006/relationships/hyperlink" Target="http://illustrators.ru/uploads/illustration/image/440890/main_440890_original.jpg" TargetMode="External"/><Relationship Id="rId24" Type="http://schemas.openxmlformats.org/officeDocument/2006/relationships/hyperlink" Target="http://smayli.ru/data/smiles/ogon-120.gif" TargetMode="External"/><Relationship Id="rId5" Type="http://schemas.openxmlformats.org/officeDocument/2006/relationships/hyperlink" Target="https://img-fotki.yandex.ru/get/6813/36014149.3a4/0_9e94b_e7724f58_orig" TargetMode="External"/><Relationship Id="rId15" Type="http://schemas.openxmlformats.org/officeDocument/2006/relationships/hyperlink" Target="http://www.econom38.ru/upload/products/50479b.png" TargetMode="External"/><Relationship Id="rId23" Type="http://schemas.openxmlformats.org/officeDocument/2006/relationships/hyperlink" Target="http://pandia.ru/text/80/002/images/image002_69.jpg" TargetMode="External"/><Relationship Id="rId28" Type="http://schemas.openxmlformats.org/officeDocument/2006/relationships/hyperlink" Target="http://yourpoem.ru/uploads/topics/preview/00/00/14/85/3526de4f43.jpg" TargetMode="External"/><Relationship Id="rId10" Type="http://schemas.openxmlformats.org/officeDocument/2006/relationships/hyperlink" Target="http://mashinapro.ru/uploads/posts/2016-05/1464220286_gruppy.jpg" TargetMode="External"/><Relationship Id="rId19" Type="http://schemas.openxmlformats.org/officeDocument/2006/relationships/hyperlink" Target="http://ru.badgood.info/photos/notes/1/37/36096/36096_1.jpg" TargetMode="External"/><Relationship Id="rId4" Type="http://schemas.openxmlformats.org/officeDocument/2006/relationships/hyperlink" Target="http://cityblank.ru/upload/iblock/419/41911b4c07ce939367bda3c56659e9b4.jpg" TargetMode="External"/><Relationship Id="rId9" Type="http://schemas.openxmlformats.org/officeDocument/2006/relationships/hyperlink" Target="http://radikal.ru/F/s45.radikal.ru/i108/0910/bb/32ce7e163e27.png.html" TargetMode="External"/><Relationship Id="rId14" Type="http://schemas.openxmlformats.org/officeDocument/2006/relationships/hyperlink" Target="http://justclickit.ru/flash/glitter/glitter%20(2749).gif" TargetMode="External"/><Relationship Id="rId22" Type="http://schemas.openxmlformats.org/officeDocument/2006/relationships/hyperlink" Target="http://news.vmariel.ru/userfiles/editor/large/1493_112.jpg" TargetMode="External"/><Relationship Id="rId27" Type="http://schemas.openxmlformats.org/officeDocument/2006/relationships/hyperlink" Target="http://3.bp.blogspot.com/-upORnwaJuBw/Ut36oJpqx8I/AAAAAAAAU6w/fK-BfIk7vQ8/s1600/%D0%9C%D0%BE%D0%BB%D0%BD%D0%B8%D1%8F.jpg" TargetMode="External"/><Relationship Id="rId30" Type="http://schemas.openxmlformats.org/officeDocument/2006/relationships/hyperlink" Target="http://u74.ru/files/images/news/2014/02/21/1837_o2143098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47172"/>
            <a:ext cx="83529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</a:t>
            </a:r>
          </a:p>
          <a:p>
            <a:pPr algn="ctr">
              <a:lnSpc>
                <a:spcPct val="120000"/>
              </a:lnSpc>
            </a:pPr>
            <a:r>
              <a:rPr lang="ru-RU" sz="4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000" b="1" cap="all" spc="17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4" y="3356992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06008"/>
            <a:ext cx="1008112" cy="2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8910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422876" y="1393674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91827" y="1350878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Полюбуйся, посмотри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Полюс северный внутри!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сверкает снег и лёд,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сама зима живёт.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AutoShape 11"/>
          <p:cNvSpPr>
            <a:spLocks noChangeArrowheads="1"/>
          </p:cNvSpPr>
          <p:nvPr/>
        </p:nvSpPr>
        <p:spPr bwMode="auto">
          <a:xfrm rot="5400000">
            <a:off x="2760555" y="2471845"/>
            <a:ext cx="3622890" cy="421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5" name="Picture 14" descr="4324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5" y="3458521"/>
            <a:ext cx="36718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836068" y="2905780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ТЕЛЕВИЗОР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669677" y="2692048"/>
            <a:ext cx="5904656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Живёт в нём вся вселенная,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вещь обыкновенная.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1428750"/>
            <a:ext cx="3454400" cy="4956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62" y="2276872"/>
            <a:ext cx="3005176" cy="402030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357813" y="1628800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572000" y="1346603"/>
            <a:ext cx="4248472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Пыль увижу – заворчу,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Заверчу и проглочу. </a:t>
            </a:r>
            <a:endParaRPr lang="ru-RU" sz="28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73277" y="1364387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22327" y="2997175"/>
            <a:ext cx="7069311" cy="244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7" y="3225623"/>
            <a:ext cx="2814367" cy="1990925"/>
          </a:xfrm>
          <a:prstGeom prst="rect">
            <a:avLst/>
          </a:prstGeom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031940" y="3128478"/>
            <a:ext cx="401937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 или 101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Единый телефон службы спасения: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112.</a:t>
            </a:r>
            <a:endParaRPr lang="ru-RU" sz="40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762433" y="2648606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55650" y="2924944"/>
            <a:ext cx="7344742" cy="27365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0" y="3382985"/>
            <a:ext cx="2274883" cy="203666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596371" y="3141179"/>
            <a:ext cx="4392488" cy="252028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Накрыть </a:t>
            </a:r>
            <a:r>
              <a:rPr lang="ru-RU" sz="2800" i="1" dirty="0">
                <a:latin typeface="Georgia" pitchFamily="18" charset="0"/>
              </a:rPr>
              <a:t>горящий предмет плотной тканью и немедленно выйти из помещения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46173" y="262838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помещении загорелся телевизор.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ты будешь действовать?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67047" y="4653136"/>
            <a:ext cx="7777361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Легковоспламеняющиеся вещи.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941911" y="4005064"/>
            <a:ext cx="5222377" cy="4996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kern="0" cap="all" dirty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Знаки  предупреждающие </a:t>
            </a:r>
            <a:endParaRPr lang="ru-RU" sz="2400" i="1" cap="all" dirty="0"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7047" y="5302424"/>
            <a:ext cx="7777361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 </a:t>
            </a:r>
            <a:r>
              <a:rPr lang="ru-RU" sz="2800" i="1" dirty="0">
                <a:latin typeface="Georgia" pitchFamily="18" charset="0"/>
              </a:rPr>
              <a:t>Опасность взрыва.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67047" y="5950124"/>
            <a:ext cx="7777361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Электрическое напряжение.</a:t>
            </a:r>
          </a:p>
        </p:txBody>
      </p:sp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11095" y="370122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" descr="C:\Documents and Settings\Елена\Мои документы\Мои рисунки\знаки\знак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0" y="2451160"/>
            <a:ext cx="155347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Documents and Settings\Елена\Мои документы\Мои рисунки\знаки\знак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1" y="2452322"/>
            <a:ext cx="1535278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Группа 15"/>
          <p:cNvGrpSpPr>
            <a:grpSpLocks/>
          </p:cNvGrpSpPr>
          <p:nvPr/>
        </p:nvGrpSpPr>
        <p:grpSpPr bwMode="auto">
          <a:xfrm>
            <a:off x="5944119" y="2420888"/>
            <a:ext cx="1513309" cy="1375200"/>
            <a:chOff x="3929060" y="2428868"/>
            <a:chExt cx="1814802" cy="1595430"/>
          </a:xfrm>
        </p:grpSpPr>
        <p:pic>
          <p:nvPicPr>
            <p:cNvPr id="18452" name="Рисунок 23" descr="знак основа_0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0" y="2428868"/>
              <a:ext cx="1814802" cy="159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3" name="Группа 22"/>
            <p:cNvGrpSpPr>
              <a:grpSpLocks/>
            </p:cNvGrpSpPr>
            <p:nvPr/>
          </p:nvGrpSpPr>
          <p:grpSpPr bwMode="auto">
            <a:xfrm>
              <a:off x="4643438" y="2928934"/>
              <a:ext cx="357190" cy="857256"/>
              <a:chOff x="5057484" y="2739053"/>
              <a:chExt cx="943276" cy="2738311"/>
            </a:xfrm>
          </p:grpSpPr>
          <p:sp>
            <p:nvSpPr>
              <p:cNvPr id="17" name="Равнобедренный треугольник 16"/>
              <p:cNvSpPr/>
              <p:nvPr/>
            </p:nvSpPr>
            <p:spPr>
              <a:xfrm rot="11438898">
                <a:off x="5236144" y="2737990"/>
                <a:ext cx="421375" cy="166638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Диагональная полоса 18"/>
              <p:cNvSpPr/>
              <p:nvPr/>
            </p:nvSpPr>
            <p:spPr>
              <a:xfrm rot="558357">
                <a:off x="5365799" y="3444451"/>
                <a:ext cx="625117" cy="1030036"/>
              </a:xfrm>
              <a:prstGeom prst="diagStripe">
                <a:avLst>
                  <a:gd name="adj" fmla="val 7524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араллелограмм 21"/>
              <p:cNvSpPr/>
              <p:nvPr/>
            </p:nvSpPr>
            <p:spPr>
              <a:xfrm>
                <a:off x="5287078" y="3498380"/>
                <a:ext cx="713098" cy="1504607"/>
              </a:xfrm>
              <a:prstGeom prst="parallelogram">
                <a:avLst>
                  <a:gd name="adj" fmla="val 854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 rot="11564331">
                <a:off x="5055553" y="4905916"/>
                <a:ext cx="500095" cy="57164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пожарной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безопасности? </a:t>
            </a:r>
            <a:r>
              <a:rPr lang="ru-RU" sz="2800" i="1" dirty="0">
                <a:latin typeface="Georgia" pitchFamily="18" charset="0"/>
              </a:rPr>
              <a:t>Что они обозначают?</a:t>
            </a: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разводить.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23850" y="4365104"/>
            <a:ext cx="2519363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99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Место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для курения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03575" y="4365104"/>
            <a:ext cx="2520950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Огне</a:t>
            </a:r>
            <a:r>
              <a:rPr lang="ru-RU" sz="2800" i="1" dirty="0">
                <a:latin typeface="Arial" pitchFamily="34" charset="0"/>
              </a:rPr>
              <a:t>-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тушитель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084888" y="4365104"/>
            <a:ext cx="2786062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Пункт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извещения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 пожаре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284544" y="3993880"/>
            <a:ext cx="8643843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что указывают следующие знаки?</a:t>
            </a:r>
          </a:p>
        </p:txBody>
      </p:sp>
      <p:grpSp>
        <p:nvGrpSpPr>
          <p:cNvPr id="20488" name="Группа 20"/>
          <p:cNvGrpSpPr>
            <a:grpSpLocks/>
          </p:cNvGrpSpPr>
          <p:nvPr/>
        </p:nvGrpSpPr>
        <p:grpSpPr bwMode="auto">
          <a:xfrm>
            <a:off x="792515" y="2060848"/>
            <a:ext cx="2019300" cy="2019300"/>
            <a:chOff x="357158" y="2285992"/>
            <a:chExt cx="2019299" cy="2019299"/>
          </a:xfrm>
        </p:grpSpPr>
        <p:grpSp>
          <p:nvGrpSpPr>
            <p:cNvPr id="20500" name="Группа 17"/>
            <p:cNvGrpSpPr>
              <a:grpSpLocks/>
            </p:cNvGrpSpPr>
            <p:nvPr/>
          </p:nvGrpSpPr>
          <p:grpSpPr bwMode="auto">
            <a:xfrm>
              <a:off x="357158" y="2285992"/>
              <a:ext cx="2019299" cy="2019299"/>
              <a:chOff x="6858016" y="2357430"/>
              <a:chExt cx="2019299" cy="2019299"/>
            </a:xfrm>
          </p:grpSpPr>
          <p:pic>
            <p:nvPicPr>
              <p:cNvPr id="20502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20501" name="Рисунок 22" descr="сигарета_0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786058"/>
              <a:ext cx="1143008" cy="105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290667" y="2052911"/>
            <a:ext cx="2019300" cy="2019300"/>
            <a:chOff x="6500813" y="2286000"/>
            <a:chExt cx="2019300" cy="2019300"/>
          </a:xfrm>
        </p:grpSpPr>
        <p:grpSp>
          <p:nvGrpSpPr>
            <p:cNvPr id="20486" name="Группа 13"/>
            <p:cNvGrpSpPr>
              <a:grpSpLocks/>
            </p:cNvGrpSpPr>
            <p:nvPr/>
          </p:nvGrpSpPr>
          <p:grpSpPr bwMode="auto">
            <a:xfrm>
              <a:off x="650081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4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6" name="Picture 2" descr="C:\Users\Home\Pictures\01_ОБЖ\32589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7225" r="19391" b="38704"/>
            <a:stretch/>
          </p:blipFill>
          <p:spPr bwMode="auto">
            <a:xfrm>
              <a:off x="6890693" y="2667219"/>
              <a:ext cx="1239539" cy="121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521352" y="2071608"/>
            <a:ext cx="2019300" cy="2019300"/>
            <a:chOff x="3357563" y="2286000"/>
            <a:chExt cx="2019300" cy="2019300"/>
          </a:xfrm>
        </p:grpSpPr>
        <p:grpSp>
          <p:nvGrpSpPr>
            <p:cNvPr id="20506" name="Группа 11"/>
            <p:cNvGrpSpPr>
              <a:grpSpLocks/>
            </p:cNvGrpSpPr>
            <p:nvPr/>
          </p:nvGrpSpPr>
          <p:grpSpPr bwMode="auto">
            <a:xfrm>
              <a:off x="335756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8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7" name="Picture 3" descr="C:\Users\Home\Desktop\ОБЖ\0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86188" y="2683650"/>
              <a:ext cx="968769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  <a:endParaRPr lang="ru-RU" sz="2000" b="1" i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в печи сидит.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на всех сердит.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Он от злости ест дрова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Целый час, а может два.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Ты его рукой не тронь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Искусает всю ладонь.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965786" y="4149173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  <a:endParaRPr lang="ru-RU" sz="2800" b="1" i="1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Молоко над речкой </a:t>
            </a:r>
            <a:r>
              <a:rPr lang="ru-RU" sz="2800" i="1" dirty="0" smtClean="0">
                <a:latin typeface="Georgia" pitchFamily="18" charset="0"/>
              </a:rPr>
              <a:t>плыло,</a:t>
            </a: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Ничего не видно было.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Растворилось </a:t>
            </a:r>
            <a:r>
              <a:rPr lang="ru-RU" sz="2800" i="1" dirty="0" smtClean="0">
                <a:latin typeface="Georgia" pitchFamily="18" charset="0"/>
              </a:rPr>
              <a:t>молоко </a:t>
            </a:r>
            <a:r>
              <a:rPr lang="ru-RU" sz="2800" i="1" dirty="0">
                <a:latin typeface="Georgia" pitchFamily="18" charset="0"/>
              </a:rPr>
              <a:t>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Стало видно далеко!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Сам не видит и не слышит,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Ходит, бродит,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  рыщет, свищет,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навстречу попадётся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Обнимает и дерётся.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141175" y="2315389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Летит огненная стрела,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Никто её не поймает: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царь, ни царица,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красная девица.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метель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57967" y="2383027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Рассыпала  Лукерья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Серебряные перья,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Гуляет в поле,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Летает на воле.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004374" y="2254072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Рассыпался горох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семьдесят дорог.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Падает горошком,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Скачет по дорожкам.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  <a:extLst/>
        </p:spPr>
      </p:pic>
      <p:sp useBgFill="1">
        <p:nvSpPr>
          <p:cNvPr id="13" name="Прямоугольник 12"/>
          <p:cNvSpPr/>
          <p:nvPr/>
        </p:nvSpPr>
        <p:spPr>
          <a:xfrm>
            <a:off x="5170085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 серебряный кинжал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Недолго в доме пролежал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поднять его хотели,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он к порогу убежал.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21" y="692696"/>
            <a:ext cx="8606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Лысаков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Георгиевич. «1000 загадок» / Художник Э. А. Гринько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Москва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АСТ, Донецк: Сталкер, 2005 г. – 320 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Елкина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Наталья Васильевна, Тарабарина Татьяна Ивановна «1000 загадок» / Серия «Моя книжка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/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Москва: АСТ, 2014 г. – 160 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3987" y="260648"/>
            <a:ext cx="23679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Источники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775" y="2100774"/>
            <a:ext cx="420417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Знаки и символы (клипарт)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Титульный слайд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Смайлик с лампочкой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Светофор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Солнышко в каске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7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Солнышко с зонтиком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специальные машины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/>
              </a:rPr>
              <a:t>регулировщик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4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/>
              </a:rPr>
              <a:t>дорожные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/>
              </a:rPr>
              <a:t>знаки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/>
              </a:rPr>
              <a:t>пешеходный переход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/>
              </a:rPr>
              <a:t>машина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/>
              </a:rPr>
              <a:t>человек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4"/>
              </a:rPr>
              <a:t>автомобиль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/>
              </a:rPr>
              <a:t>утюг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6"/>
              </a:rPr>
              <a:t>газовая плита</a:t>
            </a:r>
            <a:endParaRPr lang="ru-RU" dirty="0">
              <a:latin typeface="Times New Roman" pitchFamily="18" charset="0"/>
              <a:cs typeface="Times New Roman" pitchFamily="18" charset="0"/>
              <a:hlinkClick r:id="rId17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6241" y="2170024"/>
            <a:ext cx="3773433" cy="42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11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8"/>
              </a:rPr>
              <a:t>холодильник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12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9"/>
              </a:rPr>
              <a:t>телевизор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13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0"/>
              </a:rPr>
              <a:t>пылесос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 –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1"/>
              </a:rPr>
              <a:t>швейная машинка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2"/>
              </a:rPr>
              <a:t>телефон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/>
              </a:rPr>
              <a:t>тушение огня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20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4"/>
              </a:rPr>
              <a:t>огонь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Слайд 21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5"/>
              </a:rPr>
              <a:t>туман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6"/>
              </a:rPr>
              <a:t>ветер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23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7"/>
              </a:rPr>
              <a:t>молния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24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8"/>
              </a:rPr>
              <a:t>метель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9"/>
              </a:rPr>
              <a:t>зонт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26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0"/>
              </a:rPr>
              <a:t>сосульки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388424" y="6248931"/>
            <a:ext cx="576064" cy="420429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регулировщик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1"/>
            <a:ext cx="4996779" cy="216024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Посмотри, силач какой: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ходу одной рукой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Останавливать привык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Пятитонный грузовик</a:t>
            </a:r>
            <a:r>
              <a:rPr lang="ru-RU" sz="3000" i="1" dirty="0">
                <a:latin typeface="Georgia" pitchFamily="18" charset="0"/>
              </a:rPr>
              <a:t>.</a:t>
            </a: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213343" y="1268413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238" y="23284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90" y="2924944"/>
            <a:ext cx="3729950" cy="279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C00000"/>
            </a:solidFill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67744" y="5924581"/>
            <a:ext cx="4617243" cy="5788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ДОРОЖНЫЕ  ЗНАКИ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412776"/>
            <a:ext cx="8635378" cy="122413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Табличка со схематическим рисунком, </a:t>
            </a:r>
            <a:endParaRPr lang="ru-RU" sz="2800" i="1" dirty="0" smtClean="0">
              <a:latin typeface="Georg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помогающим </a:t>
            </a:r>
            <a:r>
              <a:rPr lang="ru-RU" sz="2800" i="1" dirty="0">
                <a:latin typeface="Georgia" pitchFamily="18" charset="0"/>
              </a:rPr>
              <a:t>регулировать движение. 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97586" y="2635689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переход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00" y="2976425"/>
            <a:ext cx="5637206" cy="283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  <a:ex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подземный и наземный.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похожий есть на «зебру».</a:t>
            </a: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60513" y="2603344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427239" y="5732272"/>
            <a:ext cx="3313113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5" name="Рисунок 42" descr="знак-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14688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Самые строгие дорожные знаки.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720003" y="2636912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5"/>
          <p:cNvSpPr>
            <a:spLocks noChangeArrowheads="1"/>
          </p:cNvSpPr>
          <p:nvPr/>
        </p:nvSpPr>
        <p:spPr bwMode="auto">
          <a:xfrm>
            <a:off x="179513" y="4437063"/>
            <a:ext cx="8786576" cy="627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66"/>
          <p:cNvSpPr>
            <a:spLocks noChangeArrowheads="1"/>
          </p:cNvSpPr>
          <p:nvPr/>
        </p:nvSpPr>
        <p:spPr bwMode="auto">
          <a:xfrm>
            <a:off x="179514" y="4425180"/>
            <a:ext cx="8786574" cy="773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65" descr="Рисунок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504671" cy="8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4884936" y="4473031"/>
            <a:ext cx="2279352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тротуар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6445" y="5257874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86154" y="2689884"/>
            <a:ext cx="8941494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Какая часть улицы предназначена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для пешеходов?</a:t>
            </a: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6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5"/>
          <p:cNvSpPr>
            <a:spLocks noChangeArrowheads="1"/>
          </p:cNvSpPr>
          <p:nvPr/>
        </p:nvSpPr>
        <p:spPr bwMode="auto">
          <a:xfrm>
            <a:off x="179513" y="4241822"/>
            <a:ext cx="8784975" cy="24275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>
            <a:off x="179513" y="5516563"/>
            <a:ext cx="8784975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Rectangle 37"/>
          <p:cNvSpPr>
            <a:spLocks noChangeArrowheads="1"/>
          </p:cNvSpPr>
          <p:nvPr/>
        </p:nvSpPr>
        <p:spPr bwMode="auto">
          <a:xfrm>
            <a:off x="179513" y="4180205"/>
            <a:ext cx="8784975" cy="616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724373" y="3375698"/>
            <a:ext cx="1656557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шоссе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Проезжая часть дороги с твёрдым </a:t>
            </a:r>
            <a:endParaRPr lang="ru-RU" sz="3000" i="1" dirty="0" smtClean="0">
              <a:latin typeface="Georg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покрытием</a:t>
            </a:r>
            <a:r>
              <a:rPr lang="ru-RU" sz="3000" i="1" dirty="0">
                <a:latin typeface="Georgia" pitchFamily="18" charset="0"/>
              </a:rPr>
              <a:t>.</a:t>
            </a:r>
          </a:p>
        </p:txBody>
      </p:sp>
      <p:pic>
        <p:nvPicPr>
          <p:cNvPr id="55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5873171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8925" y="4509120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7" name="Прямоугольник 56"/>
          <p:cNvSpPr/>
          <p:nvPr/>
        </p:nvSpPr>
        <p:spPr>
          <a:xfrm>
            <a:off x="144422" y="2617192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8.09249E-7 L 1.28819 0.004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0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3988E-6 L -1.24827 -0.006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1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latin typeface="Georgia" pitchFamily="18" charset="0"/>
              </a:rPr>
              <a:t>утюг</a:t>
            </a:r>
            <a:endParaRPr lang="ru-RU" sz="2400" b="1" cap="all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394165" y="1357264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То назад, то вперёд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Ходит-бродит пароход.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Остановишь – горе!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Продырявит море!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753</Words>
  <Application>Microsoft Office PowerPoint</Application>
  <PresentationFormat>Экран (4:3)</PresentationFormat>
  <Paragraphs>254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work70</cp:lastModifiedBy>
  <cp:revision>99</cp:revision>
  <dcterms:created xsi:type="dcterms:W3CDTF">2016-12-18T16:06:27Z</dcterms:created>
  <dcterms:modified xsi:type="dcterms:W3CDTF">2020-08-14T07:10:25Z</dcterms:modified>
</cp:coreProperties>
</file>