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6633"/>
    <a:srgbClr val="009900"/>
    <a:srgbClr val="9900CC"/>
    <a:srgbClr val="FF7C80"/>
    <a:srgbClr val="FF00FF"/>
    <a:srgbClr val="FF9900"/>
    <a:srgbClr val="000000"/>
    <a:srgbClr val="66FF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32808D-FE37-4778-BF4A-4D5C1482E826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1752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96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«Царства природы»</a:t>
            </a:r>
            <a:endParaRPr lang="ru-RU" sz="96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717032"/>
            <a:ext cx="7772400" cy="17526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3200">
                  <a:solidFill>
                    <a:srgbClr val="C00000">
                      <a:alpha val="25000"/>
                    </a:srgbClr>
                  </a:solidFill>
                  <a:prstDash val="solid"/>
                  <a:round/>
                </a:ln>
                <a:solidFill>
                  <a:srgbClr val="009900"/>
                </a:solidFill>
              </a:rPr>
              <a:t>Своя игра</a:t>
            </a:r>
            <a:endParaRPr lang="ru-RU" sz="6600" dirty="0">
              <a:ln w="3200">
                <a:solidFill>
                  <a:srgbClr val="C00000">
                    <a:alpha val="25000"/>
                  </a:srgbClr>
                </a:solidFill>
                <a:prstDash val="solid"/>
                <a:round/>
              </a:ln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500174"/>
            <a:ext cx="3500462" cy="4441298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На что похожа грибница?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5419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143116"/>
            <a:ext cx="5213270" cy="3901806"/>
          </a:xfr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2918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Споры этих грибов находятся в шляпке внутри</a:t>
            </a: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мелких трубочек.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 называются данные грибы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0" y="3357562"/>
            <a:ext cx="4257708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Трубчатые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500174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Некоторые грибы и деревья –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«неразлучные друзья». Нити грибницы срастаются с корнями деревьев, образуя общий грибокорень.</a:t>
            </a:r>
            <a:r>
              <a:rPr lang="ru-RU" sz="3600" dirty="0" smtClean="0"/>
              <a:t> 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Почему грибы «привязаны» к «своим» деревьям?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429264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-357222" y="2928934"/>
            <a:ext cx="6000792" cy="2571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Грибы получают от деревьев питательные вещества. Грибница снабжает дерево влагой и минеральными веществами.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Содержимое 11" descr="0009-012-Pochemu-griby-obitajut-vblizi-dereve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6446" y="2714620"/>
            <a:ext cx="3023288" cy="304166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inus_mugo_36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2357430"/>
            <a:ext cx="5263853" cy="3500462"/>
          </a:xfr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785794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Листья </a:t>
            </a:r>
            <a:r>
              <a:rPr kumimoji="0" lang="ru-RU" sz="36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этих растений 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– иголки.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 такие растения называют?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285720" y="3143248"/>
            <a:ext cx="4257708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Хвойные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86050" y="3071810"/>
            <a:ext cx="392909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Кислород </a:t>
            </a:r>
            <a:endParaRPr lang="ru-RU" sz="6000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7148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Благодаря растениям содержание этого газа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атмосфере</a:t>
            </a: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почти не меняется. Назовите газ.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Так называют весь растительный мир Земли.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3357554" y="2857496"/>
            <a:ext cx="2786082" cy="9048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7100" dirty="0" smtClean="0"/>
              <a:t>Флора</a:t>
            </a:r>
            <a:r>
              <a:rPr lang="ru-RU" sz="5400" dirty="0" smtClean="0"/>
              <a:t> </a:t>
            </a:r>
          </a:p>
          <a:p>
            <a:pPr>
              <a:buNone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5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2357430"/>
            <a:ext cx="5278437" cy="3167062"/>
          </a:xfr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7148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 этих представителей мира растений есть стебель и листья, но нет корней и цветков.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928662" y="3143248"/>
            <a:ext cx="1785950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Мхи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kelp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2714620"/>
            <a:ext cx="4508500" cy="3381375"/>
          </a:xfr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357298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Эта морская водоросль является</a:t>
            </a: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ценным питательным продуктом, так как в ней содержится много веществ, необходимых человеку, например, йод 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85720" y="3429000"/>
            <a:ext cx="4572032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Ламинария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28794" y="3643314"/>
            <a:ext cx="5643602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Млекопитающие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00108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Этих животных называют так потому, что они выкармливают своих детенышей молоком.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XXX\Desktop\своя игра\pic_nameb8d57a67bb164dee6db0512b0a9489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2928958" cy="1952639"/>
          </a:xfrm>
          <a:prstGeom prst="rect">
            <a:avLst/>
          </a:prstGeom>
          <a:noFill/>
        </p:spPr>
      </p:pic>
      <p:pic>
        <p:nvPicPr>
          <p:cNvPr id="8" name="Picture 2" descr="C:\Users\XXX\Desktop\своя игра\pic_nameb8d57a67bb164dee6db0512b0a94897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0" y="1785926"/>
            <a:ext cx="2711998" cy="1952639"/>
          </a:xfrm>
          <a:prstGeom prst="rect">
            <a:avLst/>
          </a:prstGeom>
          <a:noFill/>
        </p:spPr>
      </p:pic>
      <p:pic>
        <p:nvPicPr>
          <p:cNvPr id="9" name="Picture 2" descr="C:\Users\XXX\Desktop\своя игра\pic_nameb8d57a67bb164dee6db0512b0a94897a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6248" y="4500570"/>
            <a:ext cx="3357586" cy="200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7148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Их часто путают с насекомыми. Однако, в отличие от насекомых, у них имеется 8 ног.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5715016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://iz-article.narod.ru/images3/pauk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33575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642910" y="1514818"/>
            <a:ext cx="2520000" cy="9000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бактерии 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162910" y="1514818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5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42910" y="1514818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10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322910" y="1514818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6402910" y="1514818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7482910" y="1514818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42910" y="2414818"/>
            <a:ext cx="2520000" cy="9000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грибы 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3162910" y="2414818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4242910" y="2414818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5322910" y="2414818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402910" y="2414818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7482910" y="2414818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642910" y="3314818"/>
            <a:ext cx="2520000" cy="9000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растения 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3162910" y="3314818"/>
            <a:ext cx="1060704" cy="9144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4242910" y="3314818"/>
            <a:ext cx="1060704" cy="9144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5322910" y="3314818"/>
            <a:ext cx="1060704" cy="9144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6402910" y="3314818"/>
            <a:ext cx="1060704" cy="9144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7482910" y="3314818"/>
            <a:ext cx="1060704" cy="9144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642910" y="4214818"/>
            <a:ext cx="2520000" cy="9000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3162910" y="4214818"/>
            <a:ext cx="1060704" cy="9144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4242910" y="4214818"/>
            <a:ext cx="1060704" cy="9144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322910" y="4214818"/>
            <a:ext cx="1060704" cy="9144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402910" y="4214818"/>
            <a:ext cx="1060704" cy="9144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20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482910" y="4214818"/>
            <a:ext cx="1060704" cy="9144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2857496"/>
            <a:ext cx="3286148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Рептилии</a:t>
            </a:r>
          </a:p>
          <a:p>
            <a:pPr>
              <a:buNone/>
            </a:pPr>
            <a:r>
              <a:rPr lang="ru-RU" sz="4400" dirty="0" smtClean="0"/>
              <a:t>(пресмыка-ющиеся)</a:t>
            </a:r>
            <a:endParaRPr lang="ru-RU" sz="4400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428660" y="1500174"/>
            <a:ext cx="992988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Температура тела этих животных непостоянна.</a:t>
            </a:r>
            <a:r>
              <a:rPr kumimoji="0" lang="ru-RU" sz="35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Она зависит от условий окружающей среды.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 холодное время года эти животные впадают в особое состояние – оцепенение.</a:t>
            </a:r>
            <a:endParaRPr kumimoji="0" lang="ru-RU" sz="35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XXX\Desktop\своя игра\Amphib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58"/>
            <a:ext cx="3595696" cy="35956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714356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 переводе  с греческого языка это слово означает «двоякоживущая».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714612" y="3143248"/>
            <a:ext cx="3929090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Амфибия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714356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Многие рыбы издают различные звуки. А какая из рыб считается очень «болтливой»?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2714620"/>
            <a:ext cx="4572032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Морской  петух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XXX\Desktop\своя игра\kartinki24_fish_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3116"/>
            <a:ext cx="523875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На что похожи бактерии?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4"/>
          <p:cNvSpPr txBox="1">
            <a:spLocks noGrp="1"/>
          </p:cNvSpPr>
          <p:nvPr>
            <p:ph idx="1"/>
          </p:nvPr>
        </p:nvSpPr>
        <p:spPr>
          <a:xfrm>
            <a:off x="0" y="2214554"/>
            <a:ext cx="4000528" cy="26432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4800" dirty="0" smtClean="0"/>
              <a:t>На палочки,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4800" dirty="0" smtClean="0"/>
              <a:t>спиральки,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4800" dirty="0" smtClean="0"/>
              <a:t>шарики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6" descr="image1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071678"/>
            <a:ext cx="4857784" cy="324499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0c795ca-0f96-11e1-be13-00155d006408-746x100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928802"/>
            <a:ext cx="2735675" cy="3667125"/>
          </a:xfrm>
          <a:ln>
            <a:solidFill>
              <a:srgbClr val="3366FF"/>
            </a:solidFill>
          </a:ln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7148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Через этот прибор можно рассмотреть бактерии.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715016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2500306"/>
            <a:ext cx="7858180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Те бактерии, которые проникают в организм человека, животного или растения, живут и питаются за его счет.</a:t>
            </a:r>
            <a:endParaRPr lang="ru-RU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Какие бактерии называют паразитами?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928802"/>
            <a:ext cx="8001056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Одни бактерии помогают переваривать пищу, другие  используются в кулинарии. Существуют бактерии, которые используются при производстве лекарств, витаминов, удобрений.</a:t>
            </a:r>
            <a:endParaRPr lang="ru-RU" sz="3200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Какова польза бактерий?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 называется наука, изучающая бактерии?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714480" y="2571744"/>
            <a:ext cx="5829312" cy="8572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Микробиология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rib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2214554"/>
            <a:ext cx="4953035" cy="3714776"/>
          </a:xfr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28604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Какой гриб по праву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считают</a:t>
            </a: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«царем грибов»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357158" y="2500306"/>
            <a:ext cx="2428892" cy="24288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Белый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гриб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928802"/>
            <a:ext cx="5514992" cy="3269068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Какие части гриба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составляют плодовое тело?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357826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491</TotalTime>
  <Words>387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Своя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Царства природы</dc:title>
  <cp:lastModifiedBy>work70</cp:lastModifiedBy>
  <cp:revision>55</cp:revision>
  <dcterms:created xsi:type="dcterms:W3CDTF">2016-01-12T14:59:42Z</dcterms:created>
  <dcterms:modified xsi:type="dcterms:W3CDTF">2020-08-14T09:36:17Z</dcterms:modified>
</cp:coreProperties>
</file>